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949F-A92E-46A4-856A-8834F68E7E1B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0B96-5E87-44C8-BA30-C85513F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949F-A92E-46A4-856A-8834F68E7E1B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0B96-5E87-44C8-BA30-C85513F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0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949F-A92E-46A4-856A-8834F68E7E1B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0B96-5E87-44C8-BA30-C85513F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0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949F-A92E-46A4-856A-8834F68E7E1B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0B96-5E87-44C8-BA30-C85513F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3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949F-A92E-46A4-856A-8834F68E7E1B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0B96-5E87-44C8-BA30-C85513F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949F-A92E-46A4-856A-8834F68E7E1B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0B96-5E87-44C8-BA30-C85513F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3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949F-A92E-46A4-856A-8834F68E7E1B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0B96-5E87-44C8-BA30-C85513F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949F-A92E-46A4-856A-8834F68E7E1B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0B96-5E87-44C8-BA30-C85513F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9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949F-A92E-46A4-856A-8834F68E7E1B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0B96-5E87-44C8-BA30-C85513F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5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949F-A92E-46A4-856A-8834F68E7E1B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0B96-5E87-44C8-BA30-C85513F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1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949F-A92E-46A4-856A-8834F68E7E1B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0B96-5E87-44C8-BA30-C85513F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6949F-A92E-46A4-856A-8834F68E7E1B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B0B96-5E87-44C8-BA30-C85513F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8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EC1782-04AE-4584-813D-47F18ACA9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10590135" y="5812971"/>
            <a:ext cx="935916" cy="613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3F317-9FB7-4177-96B3-8BEEA0817338}"/>
              </a:ext>
            </a:extLst>
          </p:cNvPr>
          <p:cNvSpPr txBox="1"/>
          <p:nvPr/>
        </p:nvSpPr>
        <p:spPr>
          <a:xfrm>
            <a:off x="872552" y="1659991"/>
            <a:ext cx="1044689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Trường Mầm Non Hoa Quỳnh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MÀU ĐỎ</a:t>
            </a:r>
          </a:p>
          <a:p>
            <a:pPr algn="ctr"/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Lớp: Thỏ Ngọc</a:t>
            </a:r>
            <a:b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viên: Nguyễn Thị Thùy Nhung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29100" y="2155371"/>
            <a:ext cx="3755571" cy="3086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0590135" y="5812971"/>
            <a:ext cx="935916" cy="613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4030" y="1860097"/>
            <a:ext cx="6372225" cy="424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43369" y="1551869"/>
            <a:ext cx="5951720" cy="3741765"/>
          </a:xfrm>
          <a:prstGeom prst="rect">
            <a:avLst/>
          </a:prstGeom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10590135" y="5812971"/>
            <a:ext cx="935916" cy="613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63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18</dc:creator>
  <cp:lastModifiedBy>ADMIN</cp:lastModifiedBy>
  <cp:revision>4</cp:revision>
  <dcterms:created xsi:type="dcterms:W3CDTF">2024-09-22T08:31:08Z</dcterms:created>
  <dcterms:modified xsi:type="dcterms:W3CDTF">2024-09-27T09:40:20Z</dcterms:modified>
</cp:coreProperties>
</file>